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8" r:id="rId4"/>
    <p:sldId id="275" r:id="rId5"/>
    <p:sldId id="259" r:id="rId6"/>
    <p:sldId id="276" r:id="rId7"/>
  </p:sldIdLst>
  <p:sldSz cx="9144000" cy="6858000" type="screen4x3"/>
  <p:notesSz cx="6708775" cy="983615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B50"/>
    <a:srgbClr val="7EA2D1"/>
    <a:srgbClr val="B10034"/>
    <a:srgbClr val="AF1F1B"/>
    <a:srgbClr val="88203B"/>
    <a:srgbClr val="4B4B4B"/>
    <a:srgbClr val="96969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43" autoAdjust="0"/>
  </p:normalViewPr>
  <p:slideViewPr>
    <p:cSldViewPr>
      <p:cViewPr varScale="1">
        <p:scale>
          <a:sx n="68" d="100"/>
          <a:sy n="68" d="100"/>
        </p:scale>
        <p:origin x="13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9ABC8-BC1A-4124-96C3-F8CB088D633A}" type="datetimeFigureOut">
              <a:rPr lang="da-DK" smtClean="0"/>
              <a:t>19-03-2018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1230313"/>
            <a:ext cx="4425950" cy="3319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1513" y="4733925"/>
            <a:ext cx="5365750" cy="387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42438"/>
            <a:ext cx="29067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00475" y="9342438"/>
            <a:ext cx="29067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B4CF0-D54A-46A5-93B7-CF47969AB8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9656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Powerpoint_m_kommunevåben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ogn.dk/?tanker=wogn-modellen-design-et-netvaerk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266950" y="242340"/>
            <a:ext cx="5041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4400" dirty="0" smtClean="0">
                <a:solidFill>
                  <a:schemeClr val="accent3"/>
                </a:solidFill>
                <a:latin typeface="Verdana" pitchFamily="34" charset="0"/>
              </a:rPr>
              <a:t>Netværk</a:t>
            </a:r>
            <a:endParaRPr lang="da-DK" sz="4400" dirty="0">
              <a:solidFill>
                <a:schemeClr val="accent3"/>
              </a:solidFill>
              <a:latin typeface="Verdana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66725" y="6230938"/>
            <a:ext cx="432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dirty="0" smtClean="0">
                <a:solidFill>
                  <a:schemeClr val="accent3"/>
                </a:solidFill>
                <a:latin typeface="Verdana" pitchFamily="34" charset="0"/>
              </a:rPr>
              <a:t>Dagtilbud &amp; Skole</a:t>
            </a:r>
            <a:endParaRPr lang="da-DK" dirty="0">
              <a:solidFill>
                <a:schemeClr val="accent3"/>
              </a:solidFill>
              <a:latin typeface="Verdana" pitchFamily="34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081087"/>
            <a:ext cx="5905500" cy="469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25775"/>
              </p:ext>
            </p:extLst>
          </p:nvPr>
        </p:nvGraphicFramePr>
        <p:xfrm>
          <a:off x="467544" y="1309911"/>
          <a:ext cx="8352929" cy="430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0320"/>
                <a:gridCol w="5472609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dirty="0" smtClean="0"/>
                        <a:t>Definition af begreberne</a:t>
                      </a:r>
                      <a:endParaRPr lang="da-DK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01B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Få ressourcepersoner </a:t>
                      </a:r>
                      <a:endParaRPr lang="da-DK" dirty="0"/>
                    </a:p>
                  </a:txBody>
                  <a:tcPr>
                    <a:solidFill>
                      <a:srgbClr val="7EA2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Samme person dækker flere områder; Eksempel AKT, Læsevejleder, INK agent.</a:t>
                      </a:r>
                    </a:p>
                    <a:p>
                      <a:endParaRPr lang="da-DK" dirty="0"/>
                    </a:p>
                  </a:txBody>
                  <a:tcPr>
                    <a:solidFill>
                      <a:srgbClr val="7EA2D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Mange ressourcepersoner 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Flere personer dækker samme områder. Den enkelte har ofte få timer indenfor selve området og løser ellers andre opgaver; Eksempel stuepædagoger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Lokalt</a:t>
                      </a:r>
                      <a:endParaRPr lang="da-DK" dirty="0"/>
                    </a:p>
                  </a:txBody>
                  <a:tcPr>
                    <a:solidFill>
                      <a:srgbClr val="7EA2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På den enkelte institution/skole, måske i de enkelte fysiske enheder eller afdelinger </a:t>
                      </a:r>
                      <a:endParaRPr lang="da-DK" dirty="0"/>
                    </a:p>
                  </a:txBody>
                  <a:tcPr>
                    <a:solidFill>
                      <a:srgbClr val="7EA2D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Kommunalt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Samarbejde mellem de forbundne institutioner/skoler, måske i yderste tilfælde en kommunal konsulent </a:t>
                      </a:r>
                    </a:p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kstfelt 3"/>
          <p:cNvSpPr txBox="1"/>
          <p:nvPr/>
        </p:nvSpPr>
        <p:spPr>
          <a:xfrm>
            <a:off x="1187624" y="188640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>
                <a:solidFill>
                  <a:schemeClr val="bg1"/>
                </a:solidFill>
              </a:rPr>
              <a:t>Definition af </a:t>
            </a:r>
            <a:r>
              <a:rPr lang="da-DK" sz="4000" dirty="0" smtClean="0">
                <a:solidFill>
                  <a:schemeClr val="bg1"/>
                </a:solidFill>
              </a:rPr>
              <a:t>begreberne</a:t>
            </a:r>
            <a:endParaRPr lang="da-DK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8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39552" y="1628800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a-DK" b="1" dirty="0"/>
              <a:t>Strategi for samarbejdet mellem dagtilbud og skoler omkring ressourcepersoner </a:t>
            </a:r>
            <a:r>
              <a:rPr lang="da-DK" dirty="0"/>
              <a:t>	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Formålet med strategien, er at: </a:t>
            </a:r>
          </a:p>
          <a:p>
            <a:pPr marL="0" indent="0">
              <a:buNone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Udnytte kompetencer hos ressourcepersonerne bedst muligt i et kommunalt perspektiv.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At sikre at ressourcepersonerne også i fremtiden har de bedste kompetencer.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At sikre bedst mulig sammenhæng i indsats, pædagogiske strategier og generel øget kvalitet i dagtilbuddene og skolerne.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At få ressourcepersonerne til effektivt at understøtte overgange fra dagtilbud til skole og mellem de forbundne dagtilbud og skoler mere end i dag. </a:t>
            </a:r>
          </a:p>
        </p:txBody>
      </p:sp>
    </p:spTree>
    <p:extLst>
      <p:ext uri="{BB962C8B-B14F-4D97-AF65-F5344CB8AC3E}">
        <p14:creationId xmlns:p14="http://schemas.microsoft.com/office/powerpoint/2010/main" val="420250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6752"/>
            <a:ext cx="799288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1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chemeClr val="bg1"/>
                </a:solidFill>
              </a:rPr>
              <a:t>Wogn</a:t>
            </a:r>
            <a:r>
              <a:rPr lang="da-DK" dirty="0">
                <a:solidFill>
                  <a:schemeClr val="bg1"/>
                </a:solidFill>
              </a:rPr>
              <a:t>-</a:t>
            </a:r>
            <a:r>
              <a:rPr lang="da-DK" dirty="0" smtClean="0">
                <a:solidFill>
                  <a:schemeClr val="bg1"/>
                </a:solidFill>
              </a:rPr>
              <a:t>modellen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2411760" y="5445224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>
                <a:hlinkClick r:id="rId2"/>
              </a:rPr>
              <a:t>http://wogn.dk/?tanker=wogn-modellen-design-et-netvaerk</a:t>
            </a:r>
            <a:endParaRPr lang="da-DK" sz="12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1124744"/>
            <a:ext cx="8640961" cy="459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124744"/>
            <a:ext cx="7920881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2297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94</Words>
  <Application>Microsoft Office PowerPoint</Application>
  <PresentationFormat>Skærmshow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Standarddesign</vt:lpstr>
      <vt:lpstr>PowerPoint-præsentation</vt:lpstr>
      <vt:lpstr>PowerPoint-præsentation</vt:lpstr>
      <vt:lpstr>PowerPoint-præsentation</vt:lpstr>
      <vt:lpstr>PowerPoint-præsentation</vt:lpstr>
      <vt:lpstr>Wogn-modellen</vt:lpstr>
      <vt:lpstr>PowerPoint-præsentation</vt:lpstr>
    </vt:vector>
  </TitlesOfParts>
  <Company>Vejen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Vejen Kommune</dc:creator>
  <cp:lastModifiedBy>Jette Hildebrandt Andersen</cp:lastModifiedBy>
  <cp:revision>96</cp:revision>
  <dcterms:created xsi:type="dcterms:W3CDTF">2007-02-27T14:27:59Z</dcterms:created>
  <dcterms:modified xsi:type="dcterms:W3CDTF">2018-03-19T12:17:05Z</dcterms:modified>
</cp:coreProperties>
</file>